
<file path=[Content_Types].xml><?xml version="1.0" encoding="utf-8"?>
<Types xmlns="http://schemas.openxmlformats.org/package/2006/content-types">
  <Default Extension="web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ebp"/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77027" y="294587"/>
            <a:ext cx="10977417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  Тойота </a:t>
            </a:r>
            <a:r>
              <a:rPr lang="ru-RU" sz="1400" dirty="0" err="1"/>
              <a:t>Таун</a:t>
            </a:r>
            <a:r>
              <a:rPr lang="ru-RU" sz="1400" dirty="0"/>
              <a:t>, цвет серый, ГРЗ С755ТХ33, брошено по адресу: г. Москва, район Щербинка, вблизи ГСК "Полёт-4" (координаты: 55.520259, 37.522069); 2) марка  Додж Караван, цвет синий, ГРЗ Х593КС77, брошено по адресу: г. Москва, район Щербинка, ул. Дорожная, вблизи д. 7. 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412" y="3174003"/>
            <a:ext cx="3965170" cy="29381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105" y="3173052"/>
            <a:ext cx="3965172" cy="293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15782</TotalTime>
  <Words>239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Кристя Анастасия Игоревна</dc:creator>
  <cp:lastModifiedBy>Сандетова Анастасия Игоревна</cp:lastModifiedBy>
  <cp:revision>17</cp:revision>
  <dcterms:created xsi:type="dcterms:W3CDTF">2025-11-12T06:09:37Z</dcterms:created>
  <dcterms:modified xsi:type="dcterms:W3CDTF">2026-08-21T09:00:23Z</dcterms:modified>
</cp:coreProperties>
</file>